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A591"/>
    <a:srgbClr val="4A8A98"/>
    <a:srgbClr val="53BC8E"/>
    <a:srgbClr val="8CD4C6"/>
    <a:srgbClr val="9ADACE"/>
    <a:srgbClr val="3FAB96"/>
    <a:srgbClr val="F9A447"/>
    <a:srgbClr val="FBC993"/>
    <a:srgbClr val="51B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00"/>
    <p:restoredTop sz="94660"/>
  </p:normalViewPr>
  <p:slideViewPr>
    <p:cSldViewPr snapToGrid="0" showGuides="1">
      <p:cViewPr>
        <p:scale>
          <a:sx n="60" d="100"/>
          <a:sy n="60" d="100"/>
        </p:scale>
        <p:origin x="-1638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2860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9" name="图片 8" descr="ppt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0" y="-40005"/>
            <a:ext cx="12280900" cy="6938645"/>
          </a:xfrm>
          <a:prstGeom prst="rect">
            <a:avLst/>
          </a:prstGeom>
        </p:spPr>
      </p:pic>
      <p:pic>
        <p:nvPicPr>
          <p:cNvPr id="3076" name="图片 6168" descr="C:\Users\ldd\Desktop\图片1副本.png图片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088" y="-2759075"/>
            <a:ext cx="53340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:\00000泉州职业技术大学\2019泉州职业技术大学logo\泉州职业技术大学 定稿版（最终已修png）C：70 M：0 Y：36 K：0  投影.png泉州职业技术大学 定稿版（最终已修png）C：70 M：0 Y：36 K：0  投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2775" y="313690"/>
            <a:ext cx="3509010" cy="7277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2950" y="2070735"/>
            <a:ext cx="66567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4A8A98"/>
                </a:solidFill>
                <a:latin typeface="思源黑体旧字形 Light" panose="020B0300000000000000" charset="-128"/>
                <a:ea typeface="思源黑体旧字形 Light" panose="020B0300000000000000" charset="-128"/>
              </a:rPr>
              <a:t>泉州职业</a:t>
            </a:r>
            <a:r>
              <a:rPr lang="zh-CN" altLang="en-US" sz="6000" b="1">
                <a:latin typeface="思源黑体旧字形 Light" panose="020B0300000000000000" charset="-128"/>
                <a:ea typeface="思源黑体旧字形 Light" panose="020B0300000000000000" charset="-128"/>
              </a:rPr>
              <a:t>技术大学</a:t>
            </a:r>
            <a:endParaRPr lang="zh-CN" altLang="en-US" sz="6000" b="1">
              <a:latin typeface="思源黑体旧字形 Light" panose="020B0300000000000000" charset="-128"/>
              <a:ea typeface="思源黑体旧字形 Light" panose="020B03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12410" y="6262370"/>
            <a:ext cx="3088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</a:rPr>
              <a:t>忠诚</a:t>
            </a:r>
            <a:r>
              <a:rPr lang="en-US" altLang="zh-CN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</a:rPr>
              <a:t>·</a:t>
            </a: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勤奋</a:t>
            </a:r>
            <a:r>
              <a:rPr lang="en-US" altLang="zh-CN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·</a:t>
            </a: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创新</a:t>
            </a:r>
            <a:r>
              <a:rPr lang="en-US" altLang="zh-CN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·</a:t>
            </a: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奉献</a:t>
            </a:r>
            <a:endParaRPr lang="zh-CN" altLang="en-US" sz="1800" b="1">
              <a:solidFill>
                <a:schemeClr val="tx1">
                  <a:lumMod val="85000"/>
                  <a:lumOff val="15000"/>
                </a:schemeClr>
              </a:solidFill>
              <a:latin typeface="思源黑体旧字形 Light" panose="020B0300000000000000" charset="-128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C:\Users\QZIT\Desktop\003.jpg0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4450" y="-26035"/>
            <a:ext cx="12280900" cy="6910705"/>
          </a:xfrm>
          <a:prstGeom prst="rect">
            <a:avLst/>
          </a:prstGeom>
        </p:spPr>
      </p:pic>
      <p:pic>
        <p:nvPicPr>
          <p:cNvPr id="3076" name="图片 6168" descr="C:\Users\ldd\Desktop\图片1副本.png图片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088" y="-2759075"/>
            <a:ext cx="533400" cy="16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:\00000泉州职业技术大学\2019泉州职业技术大学logo\泉州职业技术大学 定稿版（最终已修png）C：70 M：0 Y：36 K：0  投影.png泉州职业技术大学 定稿版（最终已修png）C：70 M：0 Y：36 K：0  投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2775" y="313690"/>
            <a:ext cx="3509010" cy="7277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2950" y="2070735"/>
            <a:ext cx="66567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3DA591"/>
                </a:solidFill>
                <a:latin typeface="思源黑体旧字形 Light" panose="020B0300000000000000" charset="-128"/>
                <a:ea typeface="思源黑体旧字形 Light" panose="020B0300000000000000" charset="-128"/>
              </a:rPr>
              <a:t>泉州职业</a:t>
            </a:r>
            <a:r>
              <a:rPr lang="zh-CN" altLang="en-US" sz="6000" b="1">
                <a:latin typeface="思源黑体旧字形 Light" panose="020B0300000000000000" charset="-128"/>
                <a:ea typeface="思源黑体旧字形 Light" panose="020B0300000000000000" charset="-128"/>
              </a:rPr>
              <a:t>技术大学</a:t>
            </a:r>
            <a:endParaRPr lang="zh-CN" altLang="en-US" sz="6000" b="1">
              <a:latin typeface="思源黑体旧字形 Light" panose="020B0300000000000000" charset="-128"/>
              <a:ea typeface="思源黑体旧字形 Light" panose="020B030000000000000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9250" y="6331585"/>
            <a:ext cx="27031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</a:rPr>
              <a:t>忠诚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  <a:ea typeface="思源黑体旧字形 Light" panose="020B0300000000000000" charset="-128"/>
              </a:rPr>
              <a:t>·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勤奋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·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创新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·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旧字形 Light" panose="020B0300000000000000" charset="-128"/>
              </a:rPr>
              <a:t>奉献</a:t>
            </a:r>
            <a:endParaRPr lang="zh-CN" altLang="en-US" sz="1600" b="1">
              <a:solidFill>
                <a:schemeClr val="tx1">
                  <a:lumMod val="85000"/>
                  <a:lumOff val="15000"/>
                </a:schemeClr>
              </a:solidFill>
              <a:latin typeface="思源黑体旧字形 Light" panose="020B0300000000000000" charset="-128"/>
              <a:sym typeface="+mn-ea"/>
            </a:endParaRP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WPS 演示</Application>
  <PresentationFormat>自定义</PresentationFormat>
  <Paragraphs>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Calibri Light</vt:lpstr>
      <vt:lpstr>思源黑体旧字形 Light</vt:lpstr>
      <vt:lpstr>微软雅黑</vt:lpstr>
      <vt:lpstr>Arial Unicode MS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LQL</cp:lastModifiedBy>
  <cp:revision>130</cp:revision>
  <dcterms:created xsi:type="dcterms:W3CDTF">2015-05-06T06:15:00Z</dcterms:created>
  <dcterms:modified xsi:type="dcterms:W3CDTF">2019-06-16T13:57:27Z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