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8" r:id="rId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A591"/>
    <a:srgbClr val="4A8A98"/>
    <a:srgbClr val="53BC8E"/>
    <a:srgbClr val="8CD4C6"/>
    <a:srgbClr val="9ADACE"/>
    <a:srgbClr val="3FAB96"/>
    <a:srgbClr val="F9A447"/>
    <a:srgbClr val="FBC993"/>
    <a:srgbClr val="51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00"/>
    <p:restoredTop sz="94660"/>
  </p:normalViewPr>
  <p:slideViewPr>
    <p:cSldViewPr snapToGrid="0" showGuides="1">
      <p:cViewPr>
        <p:scale>
          <a:sx n="60" d="100"/>
          <a:sy n="60" d="100"/>
        </p:scale>
        <p:origin x="-1638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C:\Users\QZIT\Desktop\ppt.jpgppt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9527" y="-292100"/>
            <a:ext cx="12251055" cy="6894195"/>
          </a:xfrm>
          <a:prstGeom prst="rect">
            <a:avLst/>
          </a:prstGeom>
        </p:spPr>
      </p:pic>
      <p:pic>
        <p:nvPicPr>
          <p:cNvPr id="3076" name="图片 6168" descr="C:\Users\ldd\Desktop\图片1副本.png图片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088" y="-2759075"/>
            <a:ext cx="53340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:\00000泉州职业技术大学\2019泉州职业技术大学logo\泉州职业技术大学 定稿版（最终已修png）C：70 M：0 Y：36 K：0  投影.png泉州职业技术大学 定稿版（最终已修png）C：70 M：0 Y：36 K：0  投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8640" y="423545"/>
            <a:ext cx="3509010" cy="7277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87170" y="4796155"/>
            <a:ext cx="97015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4A8A98"/>
                </a:solidFill>
                <a:latin typeface="微软雅黑 Light" panose="020B0502040204020203" charset="-122"/>
                <a:ea typeface="微软雅黑 Light" panose="020B0502040204020203" charset="-122"/>
              </a:rPr>
              <a:t>泉州职业</a:t>
            </a:r>
            <a:r>
              <a:rPr lang="zh-CN" altLang="en-US" sz="6000" b="1">
                <a:latin typeface="微软雅黑 Light" panose="020B0502040204020203" charset="-122"/>
                <a:ea typeface="微软雅黑 Light" panose="020B0502040204020203" charset="-122"/>
              </a:rPr>
              <a:t>技术大学</a:t>
            </a:r>
            <a:r>
              <a:rPr lang="en-US" altLang="zh-CN" sz="6000" b="1">
                <a:latin typeface="微软雅黑 Light" panose="020B0502040204020203" charset="-122"/>
                <a:ea typeface="微软雅黑 Light" panose="020B0502040204020203" charset="-122"/>
              </a:rPr>
              <a:t>ppt</a:t>
            </a:r>
            <a:r>
              <a:rPr lang="zh-CN" altLang="en-US" sz="6000" b="1">
                <a:latin typeface="微软雅黑 Light" panose="020B0502040204020203" charset="-122"/>
                <a:ea typeface="微软雅黑 Light" panose="020B0502040204020203" charset="-122"/>
              </a:rPr>
              <a:t>模板</a:t>
            </a:r>
            <a:endParaRPr lang="zh-CN" altLang="en-US" sz="6000" b="1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pp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-5080"/>
            <a:ext cx="12186285" cy="6857365"/>
          </a:xfrm>
          <a:prstGeom prst="rect">
            <a:avLst/>
          </a:prstGeom>
        </p:spPr>
      </p:pic>
      <p:pic>
        <p:nvPicPr>
          <p:cNvPr id="3076" name="图片 6168" descr="C:\Users\ldd\Desktop\图片1副本.png图片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088" y="-2759075"/>
            <a:ext cx="53340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:\00000泉州职业技术大学\2019泉州职业技术大学logo\泉州职业技术大学 定稿版（最终已修png）C：70 M：0 Y：36 K：0  投影.png泉州职业技术大学 定稿版（最终已修png）C：70 M：0 Y：36 K：0  投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8640" y="423545"/>
            <a:ext cx="3509010" cy="7277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68425" y="2756535"/>
            <a:ext cx="97015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bg1"/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泉州职业技术大学</a:t>
            </a:r>
            <a:r>
              <a:rPr lang="en-US" altLang="zh-CN" sz="6000" b="1">
                <a:solidFill>
                  <a:schemeClr val="bg1"/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ppt</a:t>
            </a:r>
            <a:r>
              <a:rPr lang="zh-CN" altLang="en-US" sz="6000" b="1">
                <a:solidFill>
                  <a:schemeClr val="bg1"/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模板</a:t>
            </a:r>
            <a:endParaRPr lang="zh-CN" altLang="en-US" sz="6000" b="1">
              <a:solidFill>
                <a:schemeClr val="bg1"/>
              </a:solidFill>
              <a:latin typeface="方正兰亭粗黑_泉州晚报_GBK" panose="02000000000000000000" charset="-122"/>
              <a:ea typeface="方正兰亭粗黑_泉州晚报_GBK" panose="02000000000000000000" charset="-122"/>
              <a:cs typeface="方正兰亭粗黑_泉州晚报_GBK" panose="02000000000000000000" charset="-122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WPS 演示</Application>
  <PresentationFormat>自定义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思源黑体旧字形 Light</vt:lpstr>
      <vt:lpstr>微软雅黑</vt:lpstr>
      <vt:lpstr>Arial Unicode MS</vt:lpstr>
      <vt:lpstr>书体坊安景臣钢笔行书</vt:lpstr>
      <vt:lpstr>方正兰亭粗黑_泉州晚报_GBK</vt:lpstr>
      <vt:lpstr>微软雅黑 Light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LQL</cp:lastModifiedBy>
  <cp:revision>131</cp:revision>
  <dcterms:created xsi:type="dcterms:W3CDTF">2015-05-06T06:15:00Z</dcterms:created>
  <dcterms:modified xsi:type="dcterms:W3CDTF">2019-06-16T14:41:11Z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