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8A98"/>
    <a:srgbClr val="53BC8E"/>
    <a:srgbClr val="8CD4C6"/>
    <a:srgbClr val="3DA591"/>
    <a:srgbClr val="9ADACE"/>
    <a:srgbClr val="3FAB96"/>
    <a:srgbClr val="F9A447"/>
    <a:srgbClr val="FBC993"/>
    <a:srgbClr val="51BF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00"/>
    <p:restoredTop sz="94660"/>
  </p:normalViewPr>
  <p:slideViewPr>
    <p:cSldViewPr snapToGrid="0" showGuides="1">
      <p:cViewPr>
        <p:scale>
          <a:sx n="60" d="100"/>
          <a:sy n="60" d="100"/>
        </p:scale>
        <p:origin x="-1638" y="-606"/>
      </p:cViewPr>
      <p:guideLst>
        <p:guide orient="horz" pos="2140"/>
        <p:guide pos="38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2860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C:\Users\QZIT\Desktop\003.jpg0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99060" y="-5080"/>
            <a:ext cx="12294235" cy="6922770"/>
          </a:xfrm>
          <a:prstGeom prst="rect">
            <a:avLst/>
          </a:prstGeom>
        </p:spPr>
      </p:pic>
      <p:pic>
        <p:nvPicPr>
          <p:cNvPr id="3076" name="图片 6168" descr="C:\Users\ldd\Desktop\图片1副本.png图片1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3088" y="-2759075"/>
            <a:ext cx="53340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D:\00000泉州职业技术大学\2019泉州职业技术大学logo\泉州职业技术大学 定稿版（最终已修png）C：70 M：0 Y：36 K：0  投影.png泉州职业技术大学 定稿版（最终已修png）C：70 M：0 Y：36 K：0  投影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193405" y="300990"/>
            <a:ext cx="3509010" cy="7277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86580" y="2422525"/>
            <a:ext cx="52089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charset="-122"/>
                <a:ea typeface="时尚中黑简体" panose="01010104010101010101" charset="-122"/>
              </a:rPr>
              <a:t>2019</a:t>
            </a:r>
            <a:r>
              <a:rPr lang="zh-CN" altLang="en-US" sz="720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charset="-122"/>
                <a:ea typeface="时尚中黑简体" panose="01010104010101010101" charset="-122"/>
              </a:rPr>
              <a:t>年</a:t>
            </a:r>
            <a:endParaRPr lang="zh-CN" altLang="en-US" sz="720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charset="-122"/>
              <a:ea typeface="时尚中黑简体" panose="0101010401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0375" y="3510915"/>
            <a:ext cx="7722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C00000"/>
                </a:solidFill>
                <a:latin typeface="方正兰亭粗黑_泉州晚报_GBK" panose="02000000000000000000" charset="-122"/>
                <a:ea typeface="方正兰亭粗黑_泉州晚报_GBK" panose="02000000000000000000" charset="-122"/>
                <a:cs typeface="方正兰亭粗黑_泉州晚报_GBK" panose="02000000000000000000" charset="-122"/>
              </a:rPr>
              <a:t>泉州职业技术大学</a:t>
            </a:r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方正兰亭粗黑_泉州晚报_GBK" panose="02000000000000000000" charset="-122"/>
                <a:ea typeface="方正兰亭粗黑_泉州晚报_GBK" panose="02000000000000000000" charset="-122"/>
                <a:cs typeface="方正兰亭粗黑_泉州晚报_GBK" panose="02000000000000000000" charset="-122"/>
              </a:rPr>
              <a:t>ppt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方正兰亭粗黑_泉州晚报_GBK" panose="02000000000000000000" charset="-122"/>
                <a:ea typeface="方正兰亭粗黑_泉州晚报_GBK" panose="02000000000000000000" charset="-122"/>
                <a:cs typeface="方正兰亭粗黑_泉州晚报_GBK" panose="02000000000000000000" charset="-122"/>
              </a:rPr>
              <a:t>模板</a:t>
            </a:r>
            <a:endParaRPr lang="zh-CN" altLang="en-US" sz="4400">
              <a:solidFill>
                <a:schemeClr val="tx1">
                  <a:lumMod val="95000"/>
                  <a:lumOff val="5000"/>
                </a:schemeClr>
              </a:solidFill>
              <a:latin typeface="方正兰亭粗黑_泉州晚报_GBK" panose="02000000000000000000" charset="-122"/>
              <a:ea typeface="方正兰亭粗黑_泉州晚报_GBK" panose="02000000000000000000" charset="-122"/>
              <a:cs typeface="方正兰亭粗黑_泉州晚报_GBK" panose="02000000000000000000" charset="-122"/>
            </a:endParaRP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思源黑体旧字形 Light</vt:lpstr>
      <vt:lpstr>微软雅黑</vt:lpstr>
      <vt:lpstr>Arial Unicode MS</vt:lpstr>
      <vt:lpstr>南宋书局体</vt:lpstr>
      <vt:lpstr>时尚中黑简体</vt:lpstr>
      <vt:lpstr>微软雅黑 Light</vt:lpstr>
      <vt:lpstr>文鼎细</vt:lpstr>
      <vt:lpstr>文鼎荆</vt:lpstr>
      <vt:lpstr>方正兰亭粗黑_泉州晚报_GBK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LQL</cp:lastModifiedBy>
  <cp:revision>128</cp:revision>
  <dcterms:created xsi:type="dcterms:W3CDTF">2015-05-06T06:15:00Z</dcterms:created>
  <dcterms:modified xsi:type="dcterms:W3CDTF">2019-06-16T13:36:43Z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